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0"/>
  </p:notesMasterIdLst>
  <p:sldIdLst>
    <p:sldId id="910" r:id="rId5"/>
    <p:sldId id="912" r:id="rId6"/>
    <p:sldId id="913" r:id="rId7"/>
    <p:sldId id="914" r:id="rId8"/>
    <p:sldId id="91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.N.R. Reddy" initials="AR" lastIdx="1" clrIdx="0">
    <p:extLst>
      <p:ext uri="{19B8F6BF-5375-455C-9EA6-DF929625EA0E}">
        <p15:presenceInfo xmlns:p15="http://schemas.microsoft.com/office/powerpoint/2012/main" userId="cf734fab9e3dca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3"/>
  </p:normalViewPr>
  <p:slideViewPr>
    <p:cSldViewPr snapToGrid="0" snapToObjects="1" showGuides="1">
      <p:cViewPr varScale="1">
        <p:scale>
          <a:sx n="69" d="100"/>
          <a:sy n="69" d="100"/>
        </p:scale>
        <p:origin x="1320" y="48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.N.R. Reddy" userId="f53433c3-2033-41b3-b661-30929eb33b14" providerId="ADAL" clId="{DE658260-E9C0-4D16-AF51-F8D26B5A2542}"/>
    <pc:docChg chg="custSel modMainMaster">
      <pc:chgData name="A.N.R. Reddy" userId="f53433c3-2033-41b3-b661-30929eb33b14" providerId="ADAL" clId="{DE658260-E9C0-4D16-AF51-F8D26B5A2542}" dt="2021-02-25T11:23:38.858" v="6" actId="122"/>
      <pc:docMkLst>
        <pc:docMk/>
      </pc:docMkLst>
      <pc:sldMasterChg chg="modSp mod modSldLayout">
        <pc:chgData name="A.N.R. Reddy" userId="f53433c3-2033-41b3-b661-30929eb33b14" providerId="ADAL" clId="{DE658260-E9C0-4D16-AF51-F8D26B5A2542}" dt="2021-02-25T11:23:38.858" v="6" actId="122"/>
        <pc:sldMasterMkLst>
          <pc:docMk/>
          <pc:sldMasterMk cId="3101805587" sldId="2147483672"/>
        </pc:sldMasterMkLst>
        <pc:spChg chg="mod">
          <ac:chgData name="A.N.R. Reddy" userId="f53433c3-2033-41b3-b661-30929eb33b14" providerId="ADAL" clId="{DE658260-E9C0-4D16-AF51-F8D26B5A2542}" dt="2021-02-25T11:23:38.858" v="6" actId="122"/>
          <ac:spMkLst>
            <pc:docMk/>
            <pc:sldMasterMk cId="3101805587" sldId="2147483672"/>
            <ac:spMk id="15" creationId="{244980C5-FB30-4D40-9A3D-E12C4D8134B8}"/>
          </ac:spMkLst>
        </pc:spChg>
        <pc:sldLayoutChg chg="delSp mod">
          <pc:chgData name="A.N.R. Reddy" userId="f53433c3-2033-41b3-b661-30929eb33b14" providerId="ADAL" clId="{DE658260-E9C0-4D16-AF51-F8D26B5A2542}" dt="2021-02-25T11:22:26.132" v="0" actId="478"/>
          <pc:sldLayoutMkLst>
            <pc:docMk/>
            <pc:sldMasterMk cId="3101805587" sldId="2147483672"/>
            <pc:sldLayoutMk cId="1644533985" sldId="2147483674"/>
          </pc:sldLayoutMkLst>
          <pc:cxnChg chg="del">
            <ac:chgData name="A.N.R. Reddy" userId="f53433c3-2033-41b3-b661-30929eb33b14" providerId="ADAL" clId="{DE658260-E9C0-4D16-AF51-F8D26B5A2542}" dt="2021-02-25T11:22:26.132" v="0" actId="478"/>
            <ac:cxnSpMkLst>
              <pc:docMk/>
              <pc:sldMasterMk cId="3101805587" sldId="2147483672"/>
              <pc:sldLayoutMk cId="1644533985" sldId="2147483674"/>
              <ac:cxnSpMk id="10" creationId="{4D58F5E7-7E1B-244F-9DA8-AE5FC3C10E48}"/>
            </ac:cxnSpMkLst>
          </pc:cxnChg>
        </pc:sldLayoutChg>
        <pc:sldLayoutChg chg="delSp mod">
          <pc:chgData name="A.N.R. Reddy" userId="f53433c3-2033-41b3-b661-30929eb33b14" providerId="ADAL" clId="{DE658260-E9C0-4D16-AF51-F8D26B5A2542}" dt="2021-02-25T11:22:33.692" v="1" actId="478"/>
          <pc:sldLayoutMkLst>
            <pc:docMk/>
            <pc:sldMasterMk cId="3101805587" sldId="2147483672"/>
            <pc:sldLayoutMk cId="5582913" sldId="2147483676"/>
          </pc:sldLayoutMkLst>
          <pc:cxnChg chg="del">
            <ac:chgData name="A.N.R. Reddy" userId="f53433c3-2033-41b3-b661-30929eb33b14" providerId="ADAL" clId="{DE658260-E9C0-4D16-AF51-F8D26B5A2542}" dt="2021-02-25T11:22:33.692" v="1" actId="478"/>
            <ac:cxnSpMkLst>
              <pc:docMk/>
              <pc:sldMasterMk cId="3101805587" sldId="2147483672"/>
              <pc:sldLayoutMk cId="5582913" sldId="2147483676"/>
              <ac:cxnSpMk id="10" creationId="{278CB3A1-649F-A044-A1EF-8A3AE3971E0C}"/>
            </ac:cxnSpMkLst>
          </pc:cxnChg>
        </pc:sldLayoutChg>
        <pc:sldLayoutChg chg="delSp mod">
          <pc:chgData name="A.N.R. Reddy" userId="f53433c3-2033-41b3-b661-30929eb33b14" providerId="ADAL" clId="{DE658260-E9C0-4D16-AF51-F8D26B5A2542}" dt="2021-02-25T11:22:39.004" v="2" actId="478"/>
          <pc:sldLayoutMkLst>
            <pc:docMk/>
            <pc:sldMasterMk cId="3101805587" sldId="2147483672"/>
            <pc:sldLayoutMk cId="4272586211" sldId="2147483677"/>
          </pc:sldLayoutMkLst>
          <pc:cxnChg chg="del">
            <ac:chgData name="A.N.R. Reddy" userId="f53433c3-2033-41b3-b661-30929eb33b14" providerId="ADAL" clId="{DE658260-E9C0-4D16-AF51-F8D26B5A2542}" dt="2021-02-25T11:22:39.004" v="2" actId="478"/>
            <ac:cxnSpMkLst>
              <pc:docMk/>
              <pc:sldMasterMk cId="3101805587" sldId="2147483672"/>
              <pc:sldLayoutMk cId="4272586211" sldId="2147483677"/>
              <ac:cxnSpMk id="13" creationId="{098C6ED2-74BC-5641-A344-CC90B813AE55}"/>
            </ac:cxnSpMkLst>
          </pc:cxnChg>
        </pc:sldLayoutChg>
        <pc:sldLayoutChg chg="delSp mod">
          <pc:chgData name="A.N.R. Reddy" userId="f53433c3-2033-41b3-b661-30929eb33b14" providerId="ADAL" clId="{DE658260-E9C0-4D16-AF51-F8D26B5A2542}" dt="2021-02-25T11:22:44.757" v="3" actId="478"/>
          <pc:sldLayoutMkLst>
            <pc:docMk/>
            <pc:sldMasterMk cId="3101805587" sldId="2147483672"/>
            <pc:sldLayoutMk cId="4210661701" sldId="2147483678"/>
          </pc:sldLayoutMkLst>
          <pc:cxnChg chg="del">
            <ac:chgData name="A.N.R. Reddy" userId="f53433c3-2033-41b3-b661-30929eb33b14" providerId="ADAL" clId="{DE658260-E9C0-4D16-AF51-F8D26B5A2542}" dt="2021-02-25T11:22:44.757" v="3" actId="478"/>
            <ac:cxnSpMkLst>
              <pc:docMk/>
              <pc:sldMasterMk cId="3101805587" sldId="2147483672"/>
              <pc:sldLayoutMk cId="4210661701" sldId="2147483678"/>
              <ac:cxnSpMk id="9" creationId="{38129628-D976-EF45-A529-EBEB663AAEEC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DEF8-3F4A-4A1F-97A8-B8BF0926D9CC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79675-F68F-4DE9-AE4B-478B47B69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1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2593" y="1409074"/>
            <a:ext cx="7738814" cy="1871329"/>
          </a:xfrm>
        </p:spPr>
        <p:txBody>
          <a:bodyPr anchor="ctr">
            <a:noAutofit/>
          </a:bodyPr>
          <a:lstStyle>
            <a:lvl1pPr algn="ctr">
              <a:defRPr sz="6600" spc="600" baseline="0"/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985" y="3541386"/>
            <a:ext cx="6034030" cy="40599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EAD3797-47CC-C349-87EF-440C42D04B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09" r="6584"/>
          <a:stretch/>
        </p:blipFill>
        <p:spPr>
          <a:xfrm>
            <a:off x="3843429" y="4708277"/>
            <a:ext cx="1457142" cy="1603094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D014DDE-03E7-8E4C-9876-B97AEF90D353}"/>
              </a:ext>
            </a:extLst>
          </p:cNvPr>
          <p:cNvSpPr/>
          <p:nvPr userDrawn="1"/>
        </p:nvSpPr>
        <p:spPr>
          <a:xfrm>
            <a:off x="295273" y="289367"/>
            <a:ext cx="8565507" cy="6296628"/>
          </a:xfrm>
          <a:prstGeom prst="roundRect">
            <a:avLst>
              <a:gd name="adj" fmla="val 2959"/>
            </a:avLst>
          </a:prstGeom>
          <a:noFill/>
          <a:ln w="12700" cmpd="thickThin">
            <a:solidFill>
              <a:srgbClr val="00B0F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634714"/>
                      <a:gd name="connsiteY0" fmla="*/ 186317 h 6296628"/>
                      <a:gd name="connsiteX1" fmla="*/ 186317 w 8634714"/>
                      <a:gd name="connsiteY1" fmla="*/ 0 h 6296628"/>
                      <a:gd name="connsiteX2" fmla="*/ 941707 w 8634714"/>
                      <a:gd name="connsiteY2" fmla="*/ 0 h 6296628"/>
                      <a:gd name="connsiteX3" fmla="*/ 1449235 w 8634714"/>
                      <a:gd name="connsiteY3" fmla="*/ 0 h 6296628"/>
                      <a:gd name="connsiteX4" fmla="*/ 1874142 w 8634714"/>
                      <a:gd name="connsiteY4" fmla="*/ 0 h 6296628"/>
                      <a:gd name="connsiteX5" fmla="*/ 2546911 w 8634714"/>
                      <a:gd name="connsiteY5" fmla="*/ 0 h 6296628"/>
                      <a:gd name="connsiteX6" fmla="*/ 3054439 w 8634714"/>
                      <a:gd name="connsiteY6" fmla="*/ 0 h 6296628"/>
                      <a:gd name="connsiteX7" fmla="*/ 3809829 w 8634714"/>
                      <a:gd name="connsiteY7" fmla="*/ 0 h 6296628"/>
                      <a:gd name="connsiteX8" fmla="*/ 4234736 w 8634714"/>
                      <a:gd name="connsiteY8" fmla="*/ 0 h 6296628"/>
                      <a:gd name="connsiteX9" fmla="*/ 4990126 w 8634714"/>
                      <a:gd name="connsiteY9" fmla="*/ 0 h 6296628"/>
                      <a:gd name="connsiteX10" fmla="*/ 5332413 w 8634714"/>
                      <a:gd name="connsiteY10" fmla="*/ 0 h 6296628"/>
                      <a:gd name="connsiteX11" fmla="*/ 5922561 w 8634714"/>
                      <a:gd name="connsiteY11" fmla="*/ 0 h 6296628"/>
                      <a:gd name="connsiteX12" fmla="*/ 6512710 w 8634714"/>
                      <a:gd name="connsiteY12" fmla="*/ 0 h 6296628"/>
                      <a:gd name="connsiteX13" fmla="*/ 7020237 w 8634714"/>
                      <a:gd name="connsiteY13" fmla="*/ 0 h 6296628"/>
                      <a:gd name="connsiteX14" fmla="*/ 7775628 w 8634714"/>
                      <a:gd name="connsiteY14" fmla="*/ 0 h 6296628"/>
                      <a:gd name="connsiteX15" fmla="*/ 8448397 w 8634714"/>
                      <a:gd name="connsiteY15" fmla="*/ 0 h 6296628"/>
                      <a:gd name="connsiteX16" fmla="*/ 8634714 w 8634714"/>
                      <a:gd name="connsiteY16" fmla="*/ 186317 h 6296628"/>
                      <a:gd name="connsiteX17" fmla="*/ 8634714 w 8634714"/>
                      <a:gd name="connsiteY17" fmla="*/ 837956 h 6296628"/>
                      <a:gd name="connsiteX18" fmla="*/ 8634714 w 8634714"/>
                      <a:gd name="connsiteY18" fmla="*/ 1430356 h 6296628"/>
                      <a:gd name="connsiteX19" fmla="*/ 8634714 w 8634714"/>
                      <a:gd name="connsiteY19" fmla="*/ 1845035 h 6296628"/>
                      <a:gd name="connsiteX20" fmla="*/ 8634714 w 8634714"/>
                      <a:gd name="connsiteY20" fmla="*/ 2318955 h 6296628"/>
                      <a:gd name="connsiteX21" fmla="*/ 8634714 w 8634714"/>
                      <a:gd name="connsiteY21" fmla="*/ 3029834 h 6296628"/>
                      <a:gd name="connsiteX22" fmla="*/ 8634714 w 8634714"/>
                      <a:gd name="connsiteY22" fmla="*/ 3622234 h 6296628"/>
                      <a:gd name="connsiteX23" fmla="*/ 8634714 w 8634714"/>
                      <a:gd name="connsiteY23" fmla="*/ 4096153 h 6296628"/>
                      <a:gd name="connsiteX24" fmla="*/ 8634714 w 8634714"/>
                      <a:gd name="connsiteY24" fmla="*/ 4688552 h 6296628"/>
                      <a:gd name="connsiteX25" fmla="*/ 8634714 w 8634714"/>
                      <a:gd name="connsiteY25" fmla="*/ 5103232 h 6296628"/>
                      <a:gd name="connsiteX26" fmla="*/ 8634714 w 8634714"/>
                      <a:gd name="connsiteY26" fmla="*/ 5517912 h 6296628"/>
                      <a:gd name="connsiteX27" fmla="*/ 8634714 w 8634714"/>
                      <a:gd name="connsiteY27" fmla="*/ 6110311 h 6296628"/>
                      <a:gd name="connsiteX28" fmla="*/ 8448397 w 8634714"/>
                      <a:gd name="connsiteY28" fmla="*/ 6296628 h 6296628"/>
                      <a:gd name="connsiteX29" fmla="*/ 8106111 w 8634714"/>
                      <a:gd name="connsiteY29" fmla="*/ 6296628 h 6296628"/>
                      <a:gd name="connsiteX30" fmla="*/ 7433341 w 8634714"/>
                      <a:gd name="connsiteY30" fmla="*/ 6296628 h 6296628"/>
                      <a:gd name="connsiteX31" fmla="*/ 7091055 w 8634714"/>
                      <a:gd name="connsiteY31" fmla="*/ 6296628 h 6296628"/>
                      <a:gd name="connsiteX32" fmla="*/ 6418286 w 8634714"/>
                      <a:gd name="connsiteY32" fmla="*/ 6296628 h 6296628"/>
                      <a:gd name="connsiteX33" fmla="*/ 5993379 w 8634714"/>
                      <a:gd name="connsiteY33" fmla="*/ 6296628 h 6296628"/>
                      <a:gd name="connsiteX34" fmla="*/ 5651093 w 8634714"/>
                      <a:gd name="connsiteY34" fmla="*/ 6296628 h 6296628"/>
                      <a:gd name="connsiteX35" fmla="*/ 5226186 w 8634714"/>
                      <a:gd name="connsiteY35" fmla="*/ 6296628 h 6296628"/>
                      <a:gd name="connsiteX36" fmla="*/ 4553416 w 8634714"/>
                      <a:gd name="connsiteY36" fmla="*/ 6296628 h 6296628"/>
                      <a:gd name="connsiteX37" fmla="*/ 4128509 w 8634714"/>
                      <a:gd name="connsiteY37" fmla="*/ 6296628 h 6296628"/>
                      <a:gd name="connsiteX38" fmla="*/ 3786223 w 8634714"/>
                      <a:gd name="connsiteY38" fmla="*/ 6296628 h 6296628"/>
                      <a:gd name="connsiteX39" fmla="*/ 3361316 w 8634714"/>
                      <a:gd name="connsiteY39" fmla="*/ 6296628 h 6296628"/>
                      <a:gd name="connsiteX40" fmla="*/ 2853789 w 8634714"/>
                      <a:gd name="connsiteY40" fmla="*/ 6296628 h 6296628"/>
                      <a:gd name="connsiteX41" fmla="*/ 2263640 w 8634714"/>
                      <a:gd name="connsiteY41" fmla="*/ 6296628 h 6296628"/>
                      <a:gd name="connsiteX42" fmla="*/ 1838733 w 8634714"/>
                      <a:gd name="connsiteY42" fmla="*/ 6296628 h 6296628"/>
                      <a:gd name="connsiteX43" fmla="*/ 1083343 w 8634714"/>
                      <a:gd name="connsiteY43" fmla="*/ 6296628 h 6296628"/>
                      <a:gd name="connsiteX44" fmla="*/ 186317 w 8634714"/>
                      <a:gd name="connsiteY44" fmla="*/ 6296628 h 6296628"/>
                      <a:gd name="connsiteX45" fmla="*/ 0 w 8634714"/>
                      <a:gd name="connsiteY45" fmla="*/ 6110311 h 6296628"/>
                      <a:gd name="connsiteX46" fmla="*/ 0 w 8634714"/>
                      <a:gd name="connsiteY46" fmla="*/ 5517912 h 6296628"/>
                      <a:gd name="connsiteX47" fmla="*/ 0 w 8634714"/>
                      <a:gd name="connsiteY47" fmla="*/ 4866272 h 6296628"/>
                      <a:gd name="connsiteX48" fmla="*/ 0 w 8634714"/>
                      <a:gd name="connsiteY48" fmla="*/ 4392353 h 6296628"/>
                      <a:gd name="connsiteX49" fmla="*/ 0 w 8634714"/>
                      <a:gd name="connsiteY49" fmla="*/ 3799953 h 6296628"/>
                      <a:gd name="connsiteX50" fmla="*/ 0 w 8634714"/>
                      <a:gd name="connsiteY50" fmla="*/ 3385274 h 6296628"/>
                      <a:gd name="connsiteX51" fmla="*/ 0 w 8634714"/>
                      <a:gd name="connsiteY51" fmla="*/ 2674394 h 6296628"/>
                      <a:gd name="connsiteX52" fmla="*/ 0 w 8634714"/>
                      <a:gd name="connsiteY52" fmla="*/ 2081995 h 6296628"/>
                      <a:gd name="connsiteX53" fmla="*/ 0 w 8634714"/>
                      <a:gd name="connsiteY53" fmla="*/ 1371116 h 6296628"/>
                      <a:gd name="connsiteX54" fmla="*/ 0 w 8634714"/>
                      <a:gd name="connsiteY54" fmla="*/ 837956 h 6296628"/>
                      <a:gd name="connsiteX55" fmla="*/ 0 w 8634714"/>
                      <a:gd name="connsiteY55" fmla="*/ 186317 h 62966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</a:cxnLst>
                    <a:rect l="l" t="t" r="r" b="b"/>
                    <a:pathLst>
                      <a:path w="8634714" h="6296628" extrusionOk="0">
                        <a:moveTo>
                          <a:pt x="0" y="186317"/>
                        </a:moveTo>
                        <a:cubicBezTo>
                          <a:pt x="-9844" y="77345"/>
                          <a:pt x="66843" y="6220"/>
                          <a:pt x="186317" y="0"/>
                        </a:cubicBezTo>
                        <a:cubicBezTo>
                          <a:pt x="514785" y="-56259"/>
                          <a:pt x="706447" y="29969"/>
                          <a:pt x="941707" y="0"/>
                        </a:cubicBezTo>
                        <a:cubicBezTo>
                          <a:pt x="1176967" y="-29969"/>
                          <a:pt x="1228050" y="6819"/>
                          <a:pt x="1449235" y="0"/>
                        </a:cubicBezTo>
                        <a:cubicBezTo>
                          <a:pt x="1670420" y="-6819"/>
                          <a:pt x="1771234" y="33710"/>
                          <a:pt x="1874142" y="0"/>
                        </a:cubicBezTo>
                        <a:cubicBezTo>
                          <a:pt x="1977050" y="-33710"/>
                          <a:pt x="2377299" y="33908"/>
                          <a:pt x="2546911" y="0"/>
                        </a:cubicBezTo>
                        <a:cubicBezTo>
                          <a:pt x="2716523" y="-33908"/>
                          <a:pt x="2864382" y="39987"/>
                          <a:pt x="3054439" y="0"/>
                        </a:cubicBezTo>
                        <a:cubicBezTo>
                          <a:pt x="3244496" y="-39987"/>
                          <a:pt x="3437079" y="6054"/>
                          <a:pt x="3809829" y="0"/>
                        </a:cubicBezTo>
                        <a:cubicBezTo>
                          <a:pt x="4182579" y="-6054"/>
                          <a:pt x="4078368" y="16865"/>
                          <a:pt x="4234736" y="0"/>
                        </a:cubicBezTo>
                        <a:cubicBezTo>
                          <a:pt x="4391104" y="-16865"/>
                          <a:pt x="4627450" y="17960"/>
                          <a:pt x="4990126" y="0"/>
                        </a:cubicBezTo>
                        <a:cubicBezTo>
                          <a:pt x="5352802" y="-17960"/>
                          <a:pt x="5214901" y="4442"/>
                          <a:pt x="5332413" y="0"/>
                        </a:cubicBezTo>
                        <a:cubicBezTo>
                          <a:pt x="5449925" y="-4442"/>
                          <a:pt x="5661770" y="68554"/>
                          <a:pt x="5922561" y="0"/>
                        </a:cubicBezTo>
                        <a:cubicBezTo>
                          <a:pt x="6183352" y="-68554"/>
                          <a:pt x="6362126" y="19255"/>
                          <a:pt x="6512710" y="0"/>
                        </a:cubicBezTo>
                        <a:cubicBezTo>
                          <a:pt x="6663294" y="-19255"/>
                          <a:pt x="6886685" y="42834"/>
                          <a:pt x="7020237" y="0"/>
                        </a:cubicBezTo>
                        <a:cubicBezTo>
                          <a:pt x="7153789" y="-42834"/>
                          <a:pt x="7492310" y="62512"/>
                          <a:pt x="7775628" y="0"/>
                        </a:cubicBezTo>
                        <a:cubicBezTo>
                          <a:pt x="8058946" y="-62512"/>
                          <a:pt x="8286289" y="45618"/>
                          <a:pt x="8448397" y="0"/>
                        </a:cubicBezTo>
                        <a:cubicBezTo>
                          <a:pt x="8535692" y="2563"/>
                          <a:pt x="8626603" y="77821"/>
                          <a:pt x="8634714" y="186317"/>
                        </a:cubicBezTo>
                        <a:cubicBezTo>
                          <a:pt x="8660662" y="374893"/>
                          <a:pt x="8575090" y="631092"/>
                          <a:pt x="8634714" y="837956"/>
                        </a:cubicBezTo>
                        <a:cubicBezTo>
                          <a:pt x="8694338" y="1044820"/>
                          <a:pt x="8617560" y="1308936"/>
                          <a:pt x="8634714" y="1430356"/>
                        </a:cubicBezTo>
                        <a:cubicBezTo>
                          <a:pt x="8651868" y="1551776"/>
                          <a:pt x="8617727" y="1706373"/>
                          <a:pt x="8634714" y="1845035"/>
                        </a:cubicBezTo>
                        <a:cubicBezTo>
                          <a:pt x="8651701" y="1983697"/>
                          <a:pt x="8597541" y="2159038"/>
                          <a:pt x="8634714" y="2318955"/>
                        </a:cubicBezTo>
                        <a:cubicBezTo>
                          <a:pt x="8671887" y="2478872"/>
                          <a:pt x="8596741" y="2801680"/>
                          <a:pt x="8634714" y="3029834"/>
                        </a:cubicBezTo>
                        <a:cubicBezTo>
                          <a:pt x="8672687" y="3257988"/>
                          <a:pt x="8570575" y="3424581"/>
                          <a:pt x="8634714" y="3622234"/>
                        </a:cubicBezTo>
                        <a:cubicBezTo>
                          <a:pt x="8698853" y="3819887"/>
                          <a:pt x="8596679" y="3982674"/>
                          <a:pt x="8634714" y="4096153"/>
                        </a:cubicBezTo>
                        <a:cubicBezTo>
                          <a:pt x="8672749" y="4209632"/>
                          <a:pt x="8580136" y="4538436"/>
                          <a:pt x="8634714" y="4688552"/>
                        </a:cubicBezTo>
                        <a:cubicBezTo>
                          <a:pt x="8689292" y="4838668"/>
                          <a:pt x="8588975" y="5000529"/>
                          <a:pt x="8634714" y="5103232"/>
                        </a:cubicBezTo>
                        <a:cubicBezTo>
                          <a:pt x="8680453" y="5205935"/>
                          <a:pt x="8624102" y="5351851"/>
                          <a:pt x="8634714" y="5517912"/>
                        </a:cubicBezTo>
                        <a:cubicBezTo>
                          <a:pt x="8645326" y="5683973"/>
                          <a:pt x="8596040" y="5920310"/>
                          <a:pt x="8634714" y="6110311"/>
                        </a:cubicBezTo>
                        <a:cubicBezTo>
                          <a:pt x="8661575" y="6222612"/>
                          <a:pt x="8552428" y="6300438"/>
                          <a:pt x="8448397" y="6296628"/>
                        </a:cubicBezTo>
                        <a:cubicBezTo>
                          <a:pt x="8373396" y="6308121"/>
                          <a:pt x="8223562" y="6272981"/>
                          <a:pt x="8106111" y="6296628"/>
                        </a:cubicBezTo>
                        <a:cubicBezTo>
                          <a:pt x="7988660" y="6320275"/>
                          <a:pt x="7728871" y="6265937"/>
                          <a:pt x="7433341" y="6296628"/>
                        </a:cubicBezTo>
                        <a:cubicBezTo>
                          <a:pt x="7137811" y="6327319"/>
                          <a:pt x="7168152" y="6280272"/>
                          <a:pt x="7091055" y="6296628"/>
                        </a:cubicBezTo>
                        <a:cubicBezTo>
                          <a:pt x="7013958" y="6312984"/>
                          <a:pt x="6680122" y="6270764"/>
                          <a:pt x="6418286" y="6296628"/>
                        </a:cubicBezTo>
                        <a:cubicBezTo>
                          <a:pt x="6156450" y="6322492"/>
                          <a:pt x="6169023" y="6287403"/>
                          <a:pt x="5993379" y="6296628"/>
                        </a:cubicBezTo>
                        <a:cubicBezTo>
                          <a:pt x="5817735" y="6305853"/>
                          <a:pt x="5815914" y="6263938"/>
                          <a:pt x="5651093" y="6296628"/>
                        </a:cubicBezTo>
                        <a:cubicBezTo>
                          <a:pt x="5486272" y="6329318"/>
                          <a:pt x="5389321" y="6289255"/>
                          <a:pt x="5226186" y="6296628"/>
                        </a:cubicBezTo>
                        <a:cubicBezTo>
                          <a:pt x="5063051" y="6304001"/>
                          <a:pt x="4821762" y="6256547"/>
                          <a:pt x="4553416" y="6296628"/>
                        </a:cubicBezTo>
                        <a:cubicBezTo>
                          <a:pt x="4285070" y="6336709"/>
                          <a:pt x="4280848" y="6295722"/>
                          <a:pt x="4128509" y="6296628"/>
                        </a:cubicBezTo>
                        <a:cubicBezTo>
                          <a:pt x="3976170" y="6297534"/>
                          <a:pt x="3893143" y="6260356"/>
                          <a:pt x="3786223" y="6296628"/>
                        </a:cubicBezTo>
                        <a:cubicBezTo>
                          <a:pt x="3679303" y="6332900"/>
                          <a:pt x="3467861" y="6245780"/>
                          <a:pt x="3361316" y="6296628"/>
                        </a:cubicBezTo>
                        <a:cubicBezTo>
                          <a:pt x="3254771" y="6347476"/>
                          <a:pt x="3036144" y="6236060"/>
                          <a:pt x="2853789" y="6296628"/>
                        </a:cubicBezTo>
                        <a:cubicBezTo>
                          <a:pt x="2671434" y="6357196"/>
                          <a:pt x="2404608" y="6243365"/>
                          <a:pt x="2263640" y="6296628"/>
                        </a:cubicBezTo>
                        <a:cubicBezTo>
                          <a:pt x="2122672" y="6349891"/>
                          <a:pt x="1947939" y="6251125"/>
                          <a:pt x="1838733" y="6296628"/>
                        </a:cubicBezTo>
                        <a:cubicBezTo>
                          <a:pt x="1729527" y="6342131"/>
                          <a:pt x="1255565" y="6238030"/>
                          <a:pt x="1083343" y="6296628"/>
                        </a:cubicBezTo>
                        <a:cubicBezTo>
                          <a:pt x="911121" y="6355226"/>
                          <a:pt x="545947" y="6295240"/>
                          <a:pt x="186317" y="6296628"/>
                        </a:cubicBezTo>
                        <a:cubicBezTo>
                          <a:pt x="86581" y="6307735"/>
                          <a:pt x="23684" y="6223182"/>
                          <a:pt x="0" y="6110311"/>
                        </a:cubicBezTo>
                        <a:cubicBezTo>
                          <a:pt x="-17797" y="5886566"/>
                          <a:pt x="46248" y="5760293"/>
                          <a:pt x="0" y="5517912"/>
                        </a:cubicBezTo>
                        <a:cubicBezTo>
                          <a:pt x="-46248" y="5275531"/>
                          <a:pt x="949" y="5061781"/>
                          <a:pt x="0" y="4866272"/>
                        </a:cubicBezTo>
                        <a:cubicBezTo>
                          <a:pt x="-949" y="4670763"/>
                          <a:pt x="29712" y="4571841"/>
                          <a:pt x="0" y="4392353"/>
                        </a:cubicBezTo>
                        <a:cubicBezTo>
                          <a:pt x="-29712" y="4212865"/>
                          <a:pt x="46215" y="4084928"/>
                          <a:pt x="0" y="3799953"/>
                        </a:cubicBezTo>
                        <a:cubicBezTo>
                          <a:pt x="-46215" y="3514978"/>
                          <a:pt x="13792" y="3575144"/>
                          <a:pt x="0" y="3385274"/>
                        </a:cubicBezTo>
                        <a:cubicBezTo>
                          <a:pt x="-13792" y="3195404"/>
                          <a:pt x="73091" y="2879821"/>
                          <a:pt x="0" y="2674394"/>
                        </a:cubicBezTo>
                        <a:cubicBezTo>
                          <a:pt x="-73091" y="2468967"/>
                          <a:pt x="15740" y="2224473"/>
                          <a:pt x="0" y="2081995"/>
                        </a:cubicBezTo>
                        <a:cubicBezTo>
                          <a:pt x="-15740" y="1939517"/>
                          <a:pt x="18805" y="1617512"/>
                          <a:pt x="0" y="1371116"/>
                        </a:cubicBezTo>
                        <a:cubicBezTo>
                          <a:pt x="-18805" y="1124720"/>
                          <a:pt x="56872" y="987591"/>
                          <a:pt x="0" y="837956"/>
                        </a:cubicBezTo>
                        <a:cubicBezTo>
                          <a:pt x="-56872" y="688321"/>
                          <a:pt x="25192" y="457013"/>
                          <a:pt x="0" y="18631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  <ask:seed>1219033472</ask:seed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BC3983-1643-43C4-9AC4-BB3D330C9DA6}"/>
              </a:ext>
            </a:extLst>
          </p:cNvPr>
          <p:cNvSpPr/>
          <p:nvPr userDrawn="1"/>
        </p:nvSpPr>
        <p:spPr>
          <a:xfrm>
            <a:off x="3016798" y="6272629"/>
            <a:ext cx="31104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0" cap="non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OF MECHANICAL ENGINEERING</a:t>
            </a:r>
            <a:endParaRPr lang="en-US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28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3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412875"/>
            <a:ext cx="3810668" cy="482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3582" y="1412875"/>
            <a:ext cx="3810668" cy="482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9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8" y="381004"/>
            <a:ext cx="7961313" cy="718205"/>
          </a:xfrm>
        </p:spPr>
        <p:txBody>
          <a:bodyPr/>
          <a:lstStyle/>
          <a:p>
            <a:r>
              <a:rPr lang="en-GB" dirty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1238387"/>
            <a:ext cx="3942524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188" y="2010093"/>
            <a:ext cx="3942524" cy="42271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1238387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010093"/>
            <a:ext cx="3611880" cy="4227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862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6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8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60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84111" y="381001"/>
            <a:ext cx="2588389" cy="7396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rgbClr val="00B0F0"/>
                </a:solidFill>
                <a:latin typeface="+mn-lt"/>
              </a:defRPr>
            </a:lvl1pPr>
          </a:lstStyle>
          <a:p>
            <a:r>
              <a:rPr lang="en-GB" dirty="0"/>
              <a:t>Click to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9" y="381000"/>
            <a:ext cx="4618814" cy="58562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4111" y="1250066"/>
            <a:ext cx="2588389" cy="498722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835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62A674F-A9BA-2145-8A72-085D5591A2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l="3293" t="3809" r="6584"/>
          <a:stretch/>
        </p:blipFill>
        <p:spPr>
          <a:xfrm>
            <a:off x="0" y="6168917"/>
            <a:ext cx="610160" cy="6958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0158" y="382385"/>
            <a:ext cx="7962341" cy="6958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160" y="1244601"/>
            <a:ext cx="7962340" cy="4992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244980C5-FB30-4D40-9A3D-E12C4D8134B8}"/>
              </a:ext>
            </a:extLst>
          </p:cNvPr>
          <p:cNvSpPr txBox="1">
            <a:spLocks/>
          </p:cNvSpPr>
          <p:nvPr userDrawn="1"/>
        </p:nvSpPr>
        <p:spPr>
          <a:xfrm>
            <a:off x="610160" y="6644255"/>
            <a:ext cx="8533840" cy="21374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200" b="0" i="0" cap="none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OF MECHANICAL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310180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81" r:id="rId6"/>
    <p:sldLayoutId id="2147483680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204" userDrawn="1">
          <p15:clr>
            <a:srgbClr val="F26B43"/>
          </p15:clr>
        </p15:guide>
        <p15:guide id="1" pos="385" userDrawn="1">
          <p15:clr>
            <a:srgbClr val="F26B43"/>
          </p15:clr>
        </p15:guide>
        <p15:guide id="2" pos="7200" userDrawn="1">
          <p15:clr>
            <a:srgbClr val="F26B43"/>
          </p15:clr>
        </p15:guide>
        <p15:guide id="3" pos="5420" userDrawn="1">
          <p15:clr>
            <a:srgbClr val="F26B43"/>
          </p15:clr>
        </p15:guide>
        <p15:guide id="5" orient="horz" pos="890" userDrawn="1">
          <p15:clr>
            <a:srgbClr val="F26B43"/>
          </p15:clr>
        </p15:guide>
        <p15:guide id="6" orient="horz" pos="3929" userDrawn="1">
          <p15:clr>
            <a:srgbClr val="F26B43"/>
          </p15:clr>
        </p15:guide>
        <p15:guide id="7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2348D11B-B840-4850-A5DA-02EBAAF2F4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E2FF674-B52F-4881-91BF-C07B2FC3B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2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8C31-0555-4D77-9A34-D51029145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2A597-A1C7-4098-B18B-E541551EF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9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2CAB8A-D44F-44B2-A30E-95B43BA27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5F4D33-BC53-45DE-B7E7-28DF79DE9C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39E94-F8F2-4EE5-BF94-0E207BCDCC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9D67E8-F45F-4BF4-B0BF-AE6773712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F25AC4-CFE1-4A5D-B968-338056840A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9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DF929-1FA4-4358-8AC7-EC77052D4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206C6-37B0-416C-B17F-029A0AD85B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B1DBB-CBE5-43D9-9A86-C63CC04968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0B31C7-AA32-4EE4-9232-C87C5B3E4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F333DB-7957-4749-872C-A1AAE7AE7B8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8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44095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17AE2CD-D515-4469-96DF-2A38BF4C7755}" vid="{EF012A92-D008-4602-B6C6-8B16BAEE69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3D1E01C8C1954F9C4F58462D4C5E36" ma:contentTypeVersion="10" ma:contentTypeDescription="Create a new document." ma:contentTypeScope="" ma:versionID="127f5d8296c81c31e769307f6b6fd406">
  <xsd:schema xmlns:xsd="http://www.w3.org/2001/XMLSchema" xmlns:xs="http://www.w3.org/2001/XMLSchema" xmlns:p="http://schemas.microsoft.com/office/2006/metadata/properties" xmlns:ns3="cb324765-fba3-44c2-9355-edfe4ece8e59" xmlns:ns4="0e66fe35-36f1-48f0-8650-e46a1869ba49" targetNamespace="http://schemas.microsoft.com/office/2006/metadata/properties" ma:root="true" ma:fieldsID="4c42158d130c1f0fc56ef207c0632b7b" ns3:_="" ns4:_="">
    <xsd:import namespace="cb324765-fba3-44c2-9355-edfe4ece8e59"/>
    <xsd:import namespace="0e66fe35-36f1-48f0-8650-e46a1869ba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24765-fba3-44c2-9355-edfe4ece8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66fe35-36f1-48f0-8650-e46a1869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56FB57-9EAC-4577-B410-4FA05F0D9F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FE8FC4E-EE65-43A9-849A-5D9DB807B6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6F9C47-70C0-4A95-8C84-6F08B82313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324765-fba3-44c2-9355-edfe4ece8e59"/>
    <ds:schemaRef ds:uri="0e66fe35-36f1-48f0-8650-e46a1869ba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A.N.R. Reddy</dc:creator>
  <cp:lastModifiedBy>A.N.R. Reddy</cp:lastModifiedBy>
  <cp:revision>1</cp:revision>
  <dcterms:created xsi:type="dcterms:W3CDTF">2019-11-30T07:47:06Z</dcterms:created>
  <dcterms:modified xsi:type="dcterms:W3CDTF">2021-02-25T11:24:23Z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0x0101004C3D1E01C8C1954F9C4F58462D4C5E36</vt:lpwstr>
  </property>
</Properties>
</file>